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72" r:id="rId3"/>
    <p:sldId id="410" r:id="rId4"/>
    <p:sldId id="417" r:id="rId5"/>
    <p:sldId id="413" r:id="rId6"/>
    <p:sldId id="403" r:id="rId7"/>
    <p:sldId id="398" r:id="rId8"/>
    <p:sldId id="414" r:id="rId9"/>
    <p:sldId id="276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803"/>
    <a:srgbClr val="0000CC"/>
    <a:srgbClr val="CCFFFF"/>
    <a:srgbClr val="E0C606"/>
    <a:srgbClr val="FBF61A"/>
    <a:srgbClr val="00FF00"/>
    <a:srgbClr val="FFFF00"/>
    <a:srgbClr val="00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2" autoAdjust="0"/>
    <p:restoredTop sz="94660" autoAdjust="0"/>
  </p:normalViewPr>
  <p:slideViewPr>
    <p:cSldViewPr>
      <p:cViewPr>
        <p:scale>
          <a:sx n="75" d="100"/>
          <a:sy n="75" d="100"/>
        </p:scale>
        <p:origin x="-127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vi-VN"/>
              <a:t>Đồ Án I</a:t>
            </a: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132AC49-23A7-4911-86E0-B3CCE79E2AC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9685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 smtClean="0"/>
              <a:t>Click to edit Master text styles</a:t>
            </a:r>
          </a:p>
          <a:p>
            <a:pPr lvl="1"/>
            <a:r>
              <a:rPr lang="vi-VN" noProof="0" smtClean="0"/>
              <a:t>Second level</a:t>
            </a:r>
          </a:p>
          <a:p>
            <a:pPr lvl="2"/>
            <a:r>
              <a:rPr lang="vi-VN" noProof="0" smtClean="0"/>
              <a:t>Third level</a:t>
            </a:r>
          </a:p>
          <a:p>
            <a:pPr lvl="3"/>
            <a:r>
              <a:rPr lang="vi-VN" noProof="0" smtClean="0"/>
              <a:t>Fourth level</a:t>
            </a:r>
          </a:p>
          <a:p>
            <a:pPr lvl="4"/>
            <a:r>
              <a:rPr lang="vi-VN" noProof="0" smtClean="0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vi-VN"/>
              <a:t>Đồ Án I</a:t>
            </a:r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67DFEF-97D6-4288-8936-53308A9B42D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31663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74CE33-5734-4C93-87AC-210F9A83E7A8}" type="slidenum">
              <a:rPr lang="vi-VN" altLang="en-US" smtClean="0"/>
              <a:pPr/>
              <a:t>6</a:t>
            </a:fld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3414011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74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5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8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Master title </a:t>
            </a:r>
            <a:br>
              <a:rPr lang="en-US" altLang="ko-KR" noProof="0" smtClean="0"/>
            </a:br>
            <a:r>
              <a:rPr lang="en-US" altLang="ko-KR" noProof="0" smtClean="0"/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39722721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C2825-E995-419F-9CDE-E3184CC3C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437814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CFA42-20E1-4ABE-985F-EEEDBA8BC8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89848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C59C9-47F1-4459-A616-B715FB01C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827647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4D1A3-C792-4115-93F3-BDA6486E09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912915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E2D8D-9CDB-44DC-AB06-FAFAA1F0A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406433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40383-CF23-4107-A3CB-4B76ACBAF3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51999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9BCCB-E2FC-4821-A4E3-E07237C6C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776431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09004-192B-4861-AEA5-FC142FF541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025724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AF8FB-25C2-497C-896E-7A906521F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999682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C2DCF-236C-4045-AD40-5495100361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787873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>
              <a:gd name="T0" fmla="*/ 0 w 5763"/>
              <a:gd name="T1" fmla="*/ 2147483646 h 567"/>
              <a:gd name="T2" fmla="*/ 2147483646 w 5763"/>
              <a:gd name="T3" fmla="*/ 2147483646 h 567"/>
              <a:gd name="T4" fmla="*/ 2147483646 w 5763"/>
              <a:gd name="T5" fmla="*/ 0 h 567"/>
              <a:gd name="T6" fmla="*/ 2147483646 w 5763"/>
              <a:gd name="T7" fmla="*/ 0 h 567"/>
              <a:gd name="T8" fmla="*/ 2147483646 w 5763"/>
              <a:gd name="T9" fmla="*/ 2147483646 h 567"/>
              <a:gd name="T10" fmla="*/ 2147483646 w 5763"/>
              <a:gd name="T11" fmla="*/ 2147483646 h 567"/>
              <a:gd name="T12" fmla="*/ 2147483646 w 5763"/>
              <a:gd name="T13" fmla="*/ 2147483646 h 567"/>
              <a:gd name="T14" fmla="*/ 2147483646 w 5763"/>
              <a:gd name="T15" fmla="*/ 2147483646 h 5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T0" fmla="*/ 2147483646 w 5784"/>
              <a:gd name="T1" fmla="*/ 2147483646 h 528"/>
              <a:gd name="T2" fmla="*/ 2147483646 w 5784"/>
              <a:gd name="T3" fmla="*/ 2147483646 h 528"/>
              <a:gd name="T4" fmla="*/ 2147483646 w 5784"/>
              <a:gd name="T5" fmla="*/ 0 h 528"/>
              <a:gd name="T6" fmla="*/ 2147483646 w 5784"/>
              <a:gd name="T7" fmla="*/ 2147483646 h 528"/>
              <a:gd name="T8" fmla="*/ 2147483646 w 5784"/>
              <a:gd name="T9" fmla="*/ 2147483646 h 528"/>
              <a:gd name="T10" fmla="*/ 2147483646 w 5784"/>
              <a:gd name="T11" fmla="*/ 2147483646 h 528"/>
              <a:gd name="T12" fmla="*/ 0 w 5784"/>
              <a:gd name="T13" fmla="*/ 2147483646 h 528"/>
              <a:gd name="T14" fmla="*/ 0 w 5784"/>
              <a:gd name="T15" fmla="*/ 2147483646 h 5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+mj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+mj-lt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CB1FE9A-E830-4C2B-827C-A87C94CF39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1336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Rectangle 23"/>
          <p:cNvSpPr>
            <a:spLocks noChangeArrowheads="1"/>
          </p:cNvSpPr>
          <p:nvPr/>
        </p:nvSpPr>
        <p:spPr bwMode="auto">
          <a:xfrm>
            <a:off x="76200" y="1905000"/>
            <a:ext cx="8975725" cy="4270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4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CHÀO MỪNG QUÝ THẦY CÔ GIÁO VỀ DỰ GIỜ  </a:t>
            </a:r>
          </a:p>
        </p:txBody>
      </p:sp>
      <p:sp>
        <p:nvSpPr>
          <p:cNvPr id="5124" name="AutoShape 10" descr="Kết quả hình ảnh cho BIỂU TƯỢNG ĐẠI HỌC ĐÔNG 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/>
          </a:p>
        </p:txBody>
      </p:sp>
      <p:sp>
        <p:nvSpPr>
          <p:cNvPr id="5125" name="AutoShape 12" descr="Kết quả hình ảnh cho BIỂU TƯỢNG ĐẠI HỌC ĐÔNG Á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/>
          </a:p>
        </p:txBody>
      </p:sp>
      <p:pic>
        <p:nvPicPr>
          <p:cNvPr id="512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3338"/>
            <a:ext cx="9144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Box 2"/>
          <p:cNvSpPr txBox="1">
            <a:spLocks noChangeArrowheads="1"/>
          </p:cNvSpPr>
          <p:nvPr/>
        </p:nvSpPr>
        <p:spPr bwMode="auto">
          <a:xfrm>
            <a:off x="9018588" y="6396038"/>
            <a:ext cx="8507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giáo về dự giờ thăm lớp.</a:t>
            </a:r>
            <a:endParaRPr lang="vi-VN" alt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1143000"/>
            <a:ext cx="9525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54088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4670425"/>
            <a:ext cx="314325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92556" y="3276600"/>
            <a:ext cx="315887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err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sz="4000" b="1" err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>
              <a:ln w="6600">
                <a:solidFill>
                  <a:srgbClr val="0000CC"/>
                </a:solidFill>
                <a:prstDash val="solid"/>
              </a:ln>
              <a:solidFill>
                <a:srgbClr val="E32803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67962" y="3880992"/>
            <a:ext cx="185018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4000" b="1" smtClean="0">
                <a:ln w="6600">
                  <a:solidFill>
                    <a:srgbClr val="0000CC"/>
                  </a:solidFill>
                  <a:prstDash val="solid"/>
                </a:ln>
                <a:solidFill>
                  <a:srgbClr val="E3280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endParaRPr lang="en-US" sz="4000" b="1">
              <a:ln w="6600">
                <a:solidFill>
                  <a:srgbClr val="0000CC"/>
                </a:solidFill>
                <a:prstDash val="solid"/>
              </a:ln>
              <a:solidFill>
                <a:srgbClr val="E32803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13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3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3810000" y="374650"/>
            <a:ext cx="1447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2078038" y="882650"/>
            <a:ext cx="5084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b="1" u="sng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Sao chép màu (tiết </a:t>
            </a: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81000" y="2057400"/>
            <a:ext cx="601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tiêu:</a:t>
            </a:r>
          </a:p>
        </p:txBody>
      </p:sp>
      <p:sp>
        <p:nvSpPr>
          <p:cNvPr id="6150" name="TextBox 19"/>
          <p:cNvSpPr txBox="1">
            <a:spLocks noChangeArrowheads="1"/>
          </p:cNvSpPr>
          <p:nvPr/>
        </p:nvSpPr>
        <p:spPr bwMode="auto">
          <a:xfrm>
            <a:off x="381000" y="2681288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</a:t>
            </a:r>
            <a:r>
              <a:rPr lang="en-US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sao chép màu từ màu của bức vẽ có sẵn.</a:t>
            </a:r>
            <a:endParaRPr lang="en-U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9" grpId="0"/>
      <p:bldP spid="61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0"/>
          <p:cNvSpPr txBox="1">
            <a:spLocks noChangeArrowheads="1"/>
          </p:cNvSpPr>
          <p:nvPr/>
        </p:nvSpPr>
        <p:spPr bwMode="auto">
          <a:xfrm>
            <a:off x="23813" y="1447800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1138" y="1905000"/>
            <a:ext cx="6037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các hình theo mẫu sau. </a:t>
            </a:r>
            <a:endParaRPr lang="en-US" sz="2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TextBox 8"/>
          <p:cNvSpPr txBox="1">
            <a:spLocks noChangeArrowheads="1"/>
          </p:cNvSpPr>
          <p:nvPr/>
        </p:nvSpPr>
        <p:spPr bwMode="auto">
          <a:xfrm>
            <a:off x="3810000" y="374650"/>
            <a:ext cx="1447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078038" y="882650"/>
            <a:ext cx="5084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b="1" u="sng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Sao chép màu (tiết </a:t>
            </a: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514600"/>
            <a:ext cx="3543300" cy="4238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514600"/>
            <a:ext cx="3771900" cy="4238625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0"/>
          <p:cNvSpPr txBox="1">
            <a:spLocks noChangeArrowheads="1"/>
          </p:cNvSpPr>
          <p:nvPr/>
        </p:nvSpPr>
        <p:spPr bwMode="auto">
          <a:xfrm>
            <a:off x="23813" y="1447800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7172" name="TextBox 8"/>
          <p:cNvSpPr txBox="1">
            <a:spLocks noChangeArrowheads="1"/>
          </p:cNvSpPr>
          <p:nvPr/>
        </p:nvSpPr>
        <p:spPr bwMode="auto">
          <a:xfrm>
            <a:off x="3810000" y="374650"/>
            <a:ext cx="1447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078038" y="882650"/>
            <a:ext cx="5084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b="1" u="sng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Sao chép màu (tiết </a:t>
            </a: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619375"/>
            <a:ext cx="3543300" cy="4238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619375"/>
            <a:ext cx="3771900" cy="4238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2619375"/>
            <a:ext cx="3527094" cy="4225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50" y="2619375"/>
            <a:ext cx="3790950" cy="4225263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" y="1971675"/>
            <a:ext cx="87042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400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400" i="1" u="sng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tô màu cho hình thứ nhất rồi thực hiện sao chép màu đã tô cho hình thứ nhất để tô cho hình thứ hai theo hướng dẫn. </a:t>
            </a:r>
            <a:endParaRPr lang="en-US" sz="2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83669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0"/>
          <p:cNvSpPr txBox="1">
            <a:spLocks noChangeArrowheads="1"/>
          </p:cNvSpPr>
          <p:nvPr/>
        </p:nvSpPr>
        <p:spPr bwMode="auto">
          <a:xfrm>
            <a:off x="23813" y="1447800"/>
            <a:ext cx="4700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BẢN.</a:t>
            </a:r>
          </a:p>
        </p:txBody>
      </p:sp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3810000" y="374650"/>
            <a:ext cx="1447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1006" y="3409950"/>
            <a:ext cx="8213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cụ 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màu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picker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3530" y="4087576"/>
            <a:ext cx="82108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en-US" sz="2800" i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chuyển công cụ lấy màu vào mảng màu cần lấy, nháy chuột.</a:t>
            </a:r>
            <a:endParaRPr lang="en-US" sz="2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5750" y="5187951"/>
            <a:ext cx="82486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công cụ tô màu          , di chuyển chuột đến vị trí cần tô, nháy chuột.</a:t>
            </a:r>
            <a:endParaRPr lang="en-US" sz="2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078038" y="882650"/>
            <a:ext cx="5084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b="1" u="sng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Sao chép màu (tiết </a:t>
            </a:r>
            <a:r>
              <a:rPr 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8600" y="1971675"/>
            <a:ext cx="87042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800" i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i="1" u="sng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tô màu cho hình thứ nhất rồi thực hiện sao chép màu đã tô cho hình thứ nhất để tô cho hình thứ hai theo hướng dẫn. </a:t>
            </a:r>
            <a:endParaRPr lang="en-US" sz="2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092491"/>
            <a:ext cx="859984" cy="8208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0" y="4794945"/>
            <a:ext cx="807720" cy="82300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535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321712" y="295870"/>
            <a:ext cx="72747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mtClean="0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</a:t>
            </a:r>
            <a:r>
              <a:rPr lang="en-US" sz="54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>
              <a:ln w="317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7568" y="268160"/>
            <a:ext cx="26900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3363" y="1524000"/>
            <a:ext cx="87042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en-US" sz="2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chép màu 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công cụ nào sau đây?</a:t>
            </a:r>
            <a:endParaRPr lang="en-US" sz="26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33438" y="1981200"/>
            <a:ext cx="47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46425" y="2068513"/>
            <a:ext cx="4746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10175" y="2008188"/>
            <a:ext cx="4746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392988" y="2008188"/>
            <a:ext cx="47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49238" y="4162425"/>
            <a:ext cx="87042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2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tô 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</a:t>
            </a:r>
            <a:r>
              <a:rPr lang="en-US" sz="2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hình vẽ em 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công cụ nào sau đây?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46150" y="4738688"/>
            <a:ext cx="1035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162300" y="4765675"/>
            <a:ext cx="8001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21300" y="4765675"/>
            <a:ext cx="10795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505700" y="4765675"/>
            <a:ext cx="8001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4</a:t>
            </a:r>
          </a:p>
        </p:txBody>
      </p:sp>
      <p:pic>
        <p:nvPicPr>
          <p:cNvPr id="2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0150"/>
            <a:ext cx="11461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2460625"/>
            <a:ext cx="960437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2460625"/>
            <a:ext cx="103187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743200" y="2068513"/>
            <a:ext cx="1235075" cy="1712912"/>
          </a:xfrm>
          <a:prstGeom prst="ellipse">
            <a:avLst/>
          </a:prstGeom>
          <a:noFill/>
          <a:ln w="57150">
            <a:solidFill>
              <a:srgbClr val="E32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54600" y="4765674"/>
            <a:ext cx="1033462" cy="492125"/>
          </a:xfrm>
          <a:prstGeom prst="ellipse">
            <a:avLst/>
          </a:prstGeom>
          <a:noFill/>
          <a:ln w="57150">
            <a:solidFill>
              <a:srgbClr val="E32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152872" y="353704"/>
            <a:ext cx="45512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317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anh ai đúng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5256" y="2455936"/>
            <a:ext cx="859984" cy="969889"/>
          </a:xfrm>
          <a:prstGeom prst="rect">
            <a:avLst/>
          </a:prstGeom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5367337"/>
            <a:ext cx="11461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915" y="5372026"/>
            <a:ext cx="960437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5256" y="5367337"/>
            <a:ext cx="1122336" cy="118468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600" y="5367337"/>
            <a:ext cx="1162685" cy="118468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3" grpId="0"/>
      <p:bldP spid="4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7568" y="268160"/>
            <a:ext cx="26900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52872" y="353704"/>
            <a:ext cx="45512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317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anh ai đúng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" y="1447800"/>
            <a:ext cx="87042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sz="2600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600" u="sng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các bước thực hiện để </a:t>
            </a:r>
            <a:r>
              <a:rPr lang="en-US" sz="2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chép màu?</a:t>
            </a:r>
            <a:endParaRPr lang="en-US" sz="26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1006" y="2601892"/>
            <a:ext cx="8213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cụ 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màu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picker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3530" y="3279518"/>
            <a:ext cx="82108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en-US" sz="2800" i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chuyển công cụ lấy màu vào mảng màu cần lấy, nháy chuột.</a:t>
            </a:r>
            <a:endParaRPr lang="en-US" sz="2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85750" y="4379893"/>
            <a:ext cx="82486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công cụ tô màu          , di chuyển chuột đến vị trí cần tô, nháy chuột.</a:t>
            </a:r>
            <a:endParaRPr lang="en-US" sz="2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284433"/>
            <a:ext cx="859984" cy="8208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0" y="3986887"/>
            <a:ext cx="807720" cy="82300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04800" y="2971800"/>
            <a:ext cx="8975725" cy="4270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Chúc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thầy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cô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giáo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sức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khỏe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172824" y="3962400"/>
            <a:ext cx="8975725" cy="4270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Chúc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các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em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chăm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ngoan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học</a:t>
            </a:r>
            <a:r>
              <a:rPr lang="en-US" sz="4400" b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4400" b="1" err="1">
                <a:ln w="3175">
                  <a:solidFill>
                    <a:srgbClr val="C00000"/>
                  </a:solidFill>
                  <a:prstDash val="solid"/>
                </a:ln>
                <a:blipFill dpi="0" rotWithShape="1">
                  <a:blip r:embed="rId3">
                    <a:extLst/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</a:rPr>
              <a:t>giỏi</a:t>
            </a:r>
            <a:endParaRPr lang="en-US" sz="4400" b="1">
              <a:ln w="3175">
                <a:solidFill>
                  <a:srgbClr val="C00000"/>
                </a:solidFill>
                <a:prstDash val="solid"/>
              </a:ln>
              <a:blipFill dpi="0" rotWithShape="1">
                <a:blip r:embed="rId3">
                  <a:extLst/>
                </a:blip>
                <a:srcRect/>
                <a:stretch>
                  <a:fillRect/>
                </a:stretch>
              </a:blip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464403"/>
            <a:ext cx="698152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800" b="1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38l">
  <a:themeElements>
    <a:clrScheme name="cdb2004138l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cdb2004138l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38l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38l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38l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cdb2004138l</Template>
  <TotalTime>4165</TotalTime>
  <Words>394</Words>
  <Application>Microsoft Office PowerPoint</Application>
  <PresentationFormat>On-screen Show (4:3)</PresentationFormat>
  <Paragraphs>46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cdb2004138l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MÔN: HÀNH VI TỔ CHỨC</dc:title>
  <dc:creator>User</dc:creator>
  <cp:lastModifiedBy>Huong</cp:lastModifiedBy>
  <cp:revision>558</cp:revision>
  <dcterms:created xsi:type="dcterms:W3CDTF">2013-11-01T06:59:34Z</dcterms:created>
  <dcterms:modified xsi:type="dcterms:W3CDTF">2019-12-04T02:39:17Z</dcterms:modified>
</cp:coreProperties>
</file>